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8" r:id="rId3"/>
    <p:sldId id="269" r:id="rId4"/>
    <p:sldId id="261" r:id="rId5"/>
    <p:sldId id="262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717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1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124744"/>
            <a:ext cx="69847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spc="150" normalizeH="0" noProof="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Ветераны труда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spc="15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Иркутской области, жители с. Казачье</a:t>
            </a:r>
            <a:endParaRPr kumimoji="0" lang="ru-RU" sz="4800" b="1" i="1" u="none" strike="noStrike" kern="1200" spc="150" normalizeH="0" noProof="0" dirty="0" smtClean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97152"/>
            <a:ext cx="6984776" cy="136815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библиотекарь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азачинской библиотеки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Сазонова Валентина Михайловна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Казачье, 2020 год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Беляевская Любовь Ивановна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53873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24428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/>
              <a:t>Дата </a:t>
            </a:r>
            <a:r>
              <a:rPr lang="ru-RU" sz="2000" b="1" i="1" dirty="0"/>
              <a:t>рождения – 23.06.1950 года. </a:t>
            </a:r>
            <a:r>
              <a:rPr lang="ru-RU" sz="2000" b="1" i="1" dirty="0" smtClean="0"/>
              <a:t>Окончила </a:t>
            </a:r>
            <a:r>
              <a:rPr lang="ru-RU" sz="2000" b="1" i="1" dirty="0" err="1"/>
              <a:t>Ачинский</a:t>
            </a:r>
            <a:r>
              <a:rPr lang="ru-RU" sz="2000" b="1" i="1" dirty="0"/>
              <a:t> технологический техникум по специальности бухгалтер. В 1967 году начала свою трудовую деятельность  лаборантом на Черемховском мелькомбинате. В 1970 году перевели в Казачинский хлебоприемный пункт, где Любовь Ивановна отработала экономистом до ликвидации предприятия в 1996 году. С 1996 года по 2019 год работала в ООО «Фирма Колос</a:t>
            </a:r>
            <a:r>
              <a:rPr lang="ru-RU" sz="2000" b="1" i="1" dirty="0" smtClean="0"/>
              <a:t>».</a:t>
            </a:r>
          </a:p>
          <a:p>
            <a:pPr marL="0" indent="0">
              <a:buNone/>
            </a:pPr>
            <a:r>
              <a:rPr lang="ru-RU" sz="2000" b="1" i="1" dirty="0" smtClean="0"/>
              <a:t>Награждена </a:t>
            </a:r>
            <a:r>
              <a:rPr lang="ru-RU" sz="2000" b="1" i="1" dirty="0"/>
              <a:t>грамотой главы </a:t>
            </a:r>
            <a:r>
              <a:rPr lang="ru-RU" sz="2000" b="1" i="1" dirty="0" smtClean="0"/>
              <a:t> Усть-Ордынского </a:t>
            </a:r>
            <a:r>
              <a:rPr lang="ru-RU" sz="2000" b="1" i="1" dirty="0"/>
              <a:t>бурятского автономного округа.</a:t>
            </a:r>
          </a:p>
          <a:p>
            <a:endParaRPr lang="ru-RU" sz="2400" dirty="0"/>
          </a:p>
        </p:txBody>
      </p:sp>
      <p:pic>
        <p:nvPicPr>
          <p:cNvPr id="3074" name="Picture 2" descr="C:\Users\1\Desktop\Ветераны труда Иркутской обл\Screenshot_20200915-110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6" y="1124744"/>
            <a:ext cx="376972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848872" cy="77809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Бутакова Екатерина Александровна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052736"/>
            <a:ext cx="388843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Объект 6" descr="C:\Users\1\Desktop\Ветераны труда Иркутской обл\Бутакова Е.А.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5962" r="5460"/>
          <a:stretch/>
        </p:blipFill>
        <p:spPr bwMode="auto">
          <a:xfrm>
            <a:off x="1331640" y="1484784"/>
            <a:ext cx="396044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9" y="1268760"/>
            <a:ext cx="3600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Дата рождения – 30.12.1964 года. Окончила Иркутское культпросветучилище по специальности библиотекарь и </a:t>
            </a:r>
            <a:r>
              <a:rPr lang="ru-RU" sz="2000" b="1" i="1" dirty="0" err="1"/>
              <a:t>Боханское</a:t>
            </a:r>
            <a:r>
              <a:rPr lang="ru-RU" sz="2000" b="1" i="1" dirty="0"/>
              <a:t> педагогическое училище, учитель начальных классов. С 1984 года работает учителем начальных классов в Казачинской средней школе. </a:t>
            </a:r>
          </a:p>
          <a:p>
            <a:r>
              <a:rPr lang="ru-RU" sz="2000" b="1" i="1" dirty="0"/>
              <a:t>Награждена грамотами министерства образования Иркутской области и грамотой главы Усть-Ордынского бурятского автономного округа.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Петрушова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Раиса Сергеевна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038600" cy="52894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i="1" dirty="0"/>
              <a:t>Дата рождения – 5.01.1946 года. Окончила Черемховское медицинское училище, специальность – медсестра. </a:t>
            </a:r>
            <a:r>
              <a:rPr lang="ru-RU" sz="8000" b="1" i="1" dirty="0" smtClean="0"/>
              <a:t>        С </a:t>
            </a:r>
            <a:r>
              <a:rPr lang="ru-RU" sz="8000" b="1" i="1" dirty="0"/>
              <a:t>1964 года работала в </a:t>
            </a:r>
            <a:r>
              <a:rPr lang="ru-RU" sz="8000" b="1" i="1" dirty="0" err="1"/>
              <a:t>Евсеевской</a:t>
            </a:r>
            <a:r>
              <a:rPr lang="ru-RU" sz="8000" b="1" i="1" dirty="0"/>
              <a:t> участковой больнице медсестрой. В 1969 году в связи с затоплением с. </a:t>
            </a:r>
            <a:r>
              <a:rPr lang="ru-RU" sz="8000" b="1" i="1" dirty="0" err="1"/>
              <a:t>Евсеево</a:t>
            </a:r>
            <a:r>
              <a:rPr lang="ru-RU" sz="8000" b="1" i="1" dirty="0"/>
              <a:t>, больницу перенесли в с. Казачье, где уже в Казачинской участковой больнице продолжила свою работу медсестрой Раиса Сергеевна. С 1972 года стала работать патронажной медсестрой, где и проработала до 2007 года. С 2007г. по 2013г. работала медсестрой в Казачинском детском доме.</a:t>
            </a:r>
          </a:p>
          <a:p>
            <a:pPr marL="0" indent="0">
              <a:buNone/>
            </a:pPr>
            <a:r>
              <a:rPr lang="ru-RU" sz="8000" b="1" i="1" dirty="0"/>
              <a:t>Награждена грамотами министерства здравоохранения Иркутской области грамотой главы Усть-Ордынского бурятского автономного округа.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 descr="C:\Users\1\Desktop\Ветераны труда Иркутской обл\P_20200915_173514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t="7339" r="9240" b="40062"/>
          <a:stretch/>
        </p:blipFill>
        <p:spPr bwMode="auto">
          <a:xfrm>
            <a:off x="755576" y="1124744"/>
            <a:ext cx="3851831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Тураева Наталья Григорьевна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3452192" cy="46413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i="1" dirty="0"/>
              <a:t>Дата рождения – 8.03.1959 года. Окончила Иркутский совхоз – техникум по специальности бухгалтер. Свою трудовую деятельность начала в  совхозе «Казачинский» учетчиком на полях. В 1978 году стала работать по специальности – бухгалтером. В 1980 году перешла в Казачинский сельский совет, где работает по сегодняшний день.</a:t>
            </a:r>
          </a:p>
          <a:p>
            <a:pPr marL="0" indent="0">
              <a:buNone/>
            </a:pPr>
            <a:r>
              <a:rPr lang="ru-RU" sz="2600" b="1" i="1" dirty="0"/>
              <a:t>Награждена благодарностью губернатора Иркутской области.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E:\IMG_4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312368" cy="49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08912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Федосеева Лариса Владимировна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244280" cy="50734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 smtClean="0"/>
              <a:t>Дата </a:t>
            </a:r>
            <a:r>
              <a:rPr lang="ru-RU" sz="7200" b="1" i="1" dirty="0"/>
              <a:t>рождения – 13.11.1956 года. Окончила Иркутский сельскохозяйственный институт в 1979 году по специальности инженер-электрик. Трудовую деятельность начала в Приаргунском «</a:t>
            </a:r>
            <a:r>
              <a:rPr lang="ru-RU" sz="7200" b="1" i="1" dirty="0" err="1"/>
              <a:t>Сельэнерго</a:t>
            </a:r>
            <a:r>
              <a:rPr lang="ru-RU" sz="7200" b="1" i="1" dirty="0"/>
              <a:t>» в 1983 году. С  1990 года – преподаватель черчения и информатики </a:t>
            </a:r>
            <a:r>
              <a:rPr lang="ru-RU" sz="7200" b="1" i="1" dirty="0" smtClean="0"/>
              <a:t>в </a:t>
            </a:r>
            <a:r>
              <a:rPr lang="ru-RU" sz="7200" b="1" i="1" dirty="0"/>
              <a:t>Приаргунском профтехучилище. </a:t>
            </a:r>
            <a:r>
              <a:rPr lang="ru-RU" sz="7200" b="1" i="1" dirty="0" smtClean="0"/>
              <a:t>                   В </a:t>
            </a:r>
            <a:r>
              <a:rPr lang="ru-RU" sz="7200" b="1" i="1" dirty="0"/>
              <a:t>1993 году переезд в с. Казачье, где Лариса Владимировна работала в совхозе «Казачинский» бухгалтером. </a:t>
            </a:r>
            <a:r>
              <a:rPr lang="ru-RU" sz="7200" b="1" i="1" dirty="0" smtClean="0"/>
              <a:t>   В </a:t>
            </a:r>
            <a:r>
              <a:rPr lang="ru-RU" sz="7200" b="1" i="1" dirty="0"/>
              <a:t>2000 году </a:t>
            </a:r>
            <a:r>
              <a:rPr lang="ru-RU" sz="7200" b="1" i="1" dirty="0" smtClean="0"/>
              <a:t>, </a:t>
            </a:r>
            <a:r>
              <a:rPr lang="ru-RU" sz="7200" b="1" i="1" dirty="0"/>
              <a:t>после ликвидации совхоза пришла работать в Казачинский детской дом, инструктором по труду. С 2010 года и по сегодняшний день – директор МБУК «СКЦ Благовест».</a:t>
            </a:r>
          </a:p>
          <a:p>
            <a:pPr marL="0" indent="0">
              <a:buNone/>
            </a:pPr>
            <a:r>
              <a:rPr lang="ru-RU" sz="7200" b="1" i="1" dirty="0"/>
              <a:t>Награждена благодарностью губернатора Иркутской области, Почетной грамотой Министерства культуры Иркутской области, Знаком отличия Иркутского Законодательного собрания, имеет звание «Почетный работник культуры Боханского района».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605736" cy="431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9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Фетисова Светлана Борисовна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/>
              <a:t>Дата рождения – 26.07.1957 год. Окончила Иркутское кооперативное училище, по специальности продавец. С 1976 г. работала продавцов в сельпо в с. Казачье. В 1986 году </a:t>
            </a:r>
            <a:r>
              <a:rPr lang="ru-RU" sz="2400" b="1" i="1" dirty="0" smtClean="0"/>
              <a:t>переведена </a:t>
            </a:r>
            <a:r>
              <a:rPr lang="ru-RU" sz="2400" b="1" i="1" dirty="0"/>
              <a:t>в </a:t>
            </a:r>
            <a:r>
              <a:rPr lang="ru-RU" sz="2400" b="1" i="1" dirty="0" err="1"/>
              <a:t>Боханскую</a:t>
            </a:r>
            <a:r>
              <a:rPr lang="ru-RU" sz="2400" b="1" i="1" dirty="0"/>
              <a:t> заготконтору, где и проработала до 2014 года. С 2014 года по сегодняшний день работает завхозом в Казачинской участковой больнице. </a:t>
            </a:r>
          </a:p>
          <a:p>
            <a:pPr marL="0" indent="0">
              <a:buNone/>
            </a:pPr>
            <a:r>
              <a:rPr lang="ru-RU" sz="2400" b="1" i="1" dirty="0"/>
              <a:t>Награждена грамотой главы Усть-Ордынского бурятского автономного округа.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1\Desktop\Ветераны труда Иркутской обл\Фетисова С.Б.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12818" r="24199" b="17014"/>
          <a:stretch/>
        </p:blipFill>
        <p:spPr bwMode="auto">
          <a:xfrm>
            <a:off x="1052186" y="1196751"/>
            <a:ext cx="3447806" cy="43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Хороших Наталья Владимировна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4104456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/>
              <a:t>Дата рождения – 22.02.1962 года. Работала в д. Крюкова продавцом в сельпо с 1980 г. по 2017 г. Заочно окончила в 1984 году Иркутский кооперативный техникум по специальности товаровед продовольственных товаров. Много лет отработала председателем участковой избирательной комиссии </a:t>
            </a:r>
            <a:r>
              <a:rPr lang="ru-RU" sz="2400" b="1" i="1" dirty="0" smtClean="0"/>
              <a:t>                 № </a:t>
            </a:r>
            <a:r>
              <a:rPr lang="ru-RU" sz="2400" b="1" i="1" dirty="0"/>
              <a:t>211 в д. Крюкова. </a:t>
            </a:r>
          </a:p>
          <a:p>
            <a:pPr marL="0" indent="0">
              <a:buNone/>
            </a:pPr>
            <a:r>
              <a:rPr lang="ru-RU" sz="2400" b="1" i="1" dirty="0"/>
              <a:t>Награждена грамотой главы Усть-Ордынского бурятского автономного округа.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C:\Users\1\Desktop\Ветераны труда Иркутской обл\Screenshot_20200915-140324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1356" r="19423" b="16592"/>
          <a:stretch/>
        </p:blipFill>
        <p:spPr bwMode="auto">
          <a:xfrm>
            <a:off x="827584" y="1268760"/>
            <a:ext cx="3816424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60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Черных Вера Федоровна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i="1" dirty="0" smtClean="0"/>
              <a:t>Дата </a:t>
            </a:r>
            <a:r>
              <a:rPr lang="ru-RU" sz="2000" b="1" i="1" dirty="0"/>
              <a:t>рождения - 01.01.1956 года. Окончила Иркутский государственный университет, физический факультет. С 1977 года работает в Казачинской средней школе. Преподавала физику, была директором школы, завучем. </a:t>
            </a:r>
          </a:p>
          <a:p>
            <a:pPr marL="0" indent="0">
              <a:buNone/>
            </a:pPr>
            <a:r>
              <a:rPr lang="ru-RU" sz="2000" b="1" i="1" dirty="0"/>
              <a:t>Награждена грамотами министерства образования Иркутской области и грамотой губернатора Иркутской области. </a:t>
            </a:r>
          </a:p>
          <a:p>
            <a:endParaRPr lang="ru-RU" dirty="0"/>
          </a:p>
        </p:txBody>
      </p:sp>
      <p:pic>
        <p:nvPicPr>
          <p:cNvPr id="5" name="Объект 4" descr="C:\Users\1\Desktop\Ветераны труда Иркутской обл\Черных В.Ф.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096840" cy="4197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8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605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Тема Office</vt:lpstr>
      <vt:lpstr>Презентация PowerPoint</vt:lpstr>
      <vt:lpstr>Беляевская Любовь Ивановна</vt:lpstr>
      <vt:lpstr>Бутакова Екатерина Александровна</vt:lpstr>
      <vt:lpstr>Петрушова Раиса Сергеевна</vt:lpstr>
      <vt:lpstr>Тураева Наталья Григорьевна</vt:lpstr>
      <vt:lpstr>Федосеева Лариса Владимировна</vt:lpstr>
      <vt:lpstr>Фетисова Светлана Борисовна</vt:lpstr>
      <vt:lpstr>Хороших Наталья Владимировна</vt:lpstr>
      <vt:lpstr>Черных Вера Федоровна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54</cp:revision>
  <dcterms:created xsi:type="dcterms:W3CDTF">2013-08-23T08:38:35Z</dcterms:created>
  <dcterms:modified xsi:type="dcterms:W3CDTF">2020-09-16T01:24:44Z</dcterms:modified>
</cp:coreProperties>
</file>